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Lora" pitchFamily="34" charset="0"/>
      <p:bold r:id="rId15"/>
    </p:embeddedFont>
    <p:embeddedFont>
      <p:font typeface="Lora" pitchFamily="34" charset="-122"/>
      <p:bold r:id="rId16"/>
    </p:embeddedFont>
    <p:embeddedFont>
      <p:font typeface="Lora" pitchFamily="34" charset="-120"/>
      <p:bold r:id="rId17"/>
    </p:embeddedFont>
    <p:embeddedFont>
      <p:font typeface="Source Sans 3" panose="020B0303030403020204" pitchFamily="34" charset="0"/>
      <p:regular r:id="rId18"/>
    </p:embeddedFont>
    <p:embeddedFont>
      <p:font typeface="Source Sans 3" panose="020B0303030403020204" pitchFamily="34" charset="-122"/>
      <p:regular r:id="rId19"/>
    </p:embeddedFont>
    <p:embeddedFont>
      <p:font typeface="Source Sans 3" panose="020B0303030403020204" pitchFamily="34" charset="-120"/>
      <p:regular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10.fntdata"/><Relationship Id="rId23" Type="http://schemas.openxmlformats.org/officeDocument/2006/relationships/font" Target="fonts/font9.fntdata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61173"/>
            <a:ext cx="6837998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Quest2.0 Hackathon.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824163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Presented by 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476387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Anish Thiagarajan (24BEC1334)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128611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Tharika S (24BEC1341)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4780836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Sanjaay Srinivasan (24BCE5546)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5433060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Shamitha S A (24BRS1351)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24124" y="6085284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                                                          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757368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 Statement: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40135"/>
            <a:ext cx="12954952" cy="1532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A major challenge in public health is the widespread lack of access to accurate, up-to-date, and personalized health information. During disease outbreaks, this is exacerbated by a proliferation of misinformation, which can cause public confusion, panic, and behaviors that worsen the spread of illness. Existing health resources are often difficult to navigate, not available 24/7, and cannot provide tailored guidance, leading to delayed or inappropriate care-seeking and putting a strain on healthcare systems.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2120" y="606623"/>
            <a:ext cx="6184940" cy="6488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Approach &amp; Solution: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72120" y="1696760"/>
            <a:ext cx="13086159" cy="7058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Our strategy leverages AI and machine learning to deliver accurate, real-time, and personalized health information. We focus on combating misinformation, ensuring accessibility, and empowering individuals with trusted insights to support better health decisions.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2120" y="2650688"/>
            <a:ext cx="6543080" cy="8824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92743" y="3753802"/>
            <a:ext cx="2619613" cy="3244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Health Data Ingestion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92743" y="4210526"/>
            <a:ext cx="6101834" cy="7058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Seamlessly integrate verified health data from trusted medical and public health sources.</a:t>
            </a:r>
            <a:endParaRPr lang="en-US" sz="17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650688"/>
            <a:ext cx="6543080" cy="88249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35823" y="3753802"/>
            <a:ext cx="2595563" cy="3244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AI Analysis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7535823" y="4210526"/>
            <a:ext cx="6101834" cy="7058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Detect misinformation, track disease trends, and generate real-time, evidence-based insights.</a:t>
            </a:r>
            <a:endParaRPr lang="en-US" sz="17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20" y="5136952"/>
            <a:ext cx="6543080" cy="8824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92743" y="6240066"/>
            <a:ext cx="2677716" cy="3244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Interactive Dashboard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992743" y="6696789"/>
            <a:ext cx="6101834" cy="7058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Provide 24/7 accessible, user-friendly health information with personalized guidance.</a:t>
            </a:r>
            <a:endParaRPr lang="en-US" sz="17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5136952"/>
            <a:ext cx="6543080" cy="8824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35823" y="6240066"/>
            <a:ext cx="3586758" cy="3244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Actionable Recommendations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7535823" y="6696789"/>
            <a:ext cx="6101834" cy="7058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Translate insights into clear preventive measures, timely care guidance, and public health strategies.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1489115"/>
            <a:ext cx="9335810" cy="52513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1489115"/>
            <a:ext cx="9335810" cy="525137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6567845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pic>
        <p:nvPicPr>
          <p:cNvPr id="5" name="Picture 4" descr="WhatsApp Image 2025-09-18 at 11.51.17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0" y="762000"/>
            <a:ext cx="12192000" cy="670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6567845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pic>
        <p:nvPicPr>
          <p:cNvPr id="4" name="Picture 3" descr="WhatsApp Image 2025-09-18 at 11.51.18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0" y="1238250"/>
            <a:ext cx="12192000" cy="5753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30517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Thank You!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196697" y="3772257"/>
            <a:ext cx="11381899" cy="5632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"The only way to do great work is to love what you do."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1196697" y="4694515"/>
            <a:ext cx="12595979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— Steve Jobs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837724" y="3413284"/>
            <a:ext cx="30480" cy="1933456"/>
          </a:xfrm>
          <a:prstGeom prst="rect">
            <a:avLst/>
          </a:prstGeom>
          <a:solidFill>
            <a:srgbClr val="38512F"/>
          </a:solidFill>
        </p:spPr>
      </p:sp>
      <p:sp>
        <p:nvSpPr>
          <p:cNvPr id="6" name="Text 4"/>
          <p:cNvSpPr/>
          <p:nvPr/>
        </p:nvSpPr>
        <p:spPr>
          <a:xfrm>
            <a:off x="837724" y="5615940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1542</Words>
  <Application>WPS Presentation</Application>
  <PresentationFormat>On-screen Show (16:9)</PresentationFormat>
  <Paragraphs>44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SimSun</vt:lpstr>
      <vt:lpstr>Wingdings</vt:lpstr>
      <vt:lpstr>Lora</vt:lpstr>
      <vt:lpstr>Lora</vt:lpstr>
      <vt:lpstr>Lora</vt:lpstr>
      <vt:lpstr>Source Sans 3</vt:lpstr>
      <vt:lpstr>Source Sans 3</vt:lpstr>
      <vt:lpstr>Source Sans 3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Anish Thiagarajan</cp:lastModifiedBy>
  <cp:revision>2</cp:revision>
  <dcterms:created xsi:type="dcterms:W3CDTF">2025-09-18T06:17:00Z</dcterms:created>
  <dcterms:modified xsi:type="dcterms:W3CDTF">2025-09-18T06:24:18Z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9177E188D4BA4D27B86A19EAAAAEF4DD_12</vt:lpwstr>
  </property>
  <property fmtid="{D5CDD505-2E9C-101B-9397-08002B2CF9AE}" pid="3" name="KSOProductBuildVer">
    <vt:lpwstr>1033-12.2.0.22549</vt:lpwstr>
  </property>
</Properties>
</file>